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9" r:id="rId3"/>
    <p:sldId id="257" r:id="rId4"/>
    <p:sldId id="263" r:id="rId5"/>
    <p:sldId id="261" r:id="rId6"/>
    <p:sldId id="258" r:id="rId7"/>
    <p:sldId id="262" r:id="rId8"/>
    <p:sldId id="260" r:id="rId9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římá spojnice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Nadpis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Kliknutím lze upravit styl předlohy.</a:t>
            </a:r>
            <a:endParaRPr kumimoji="0" lang="en-US"/>
          </a:p>
        </p:txBody>
      </p:sp>
      <p:sp>
        <p:nvSpPr>
          <p:cNvPr id="16" name="Zástupný symbol pro datum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5EC7C-E25A-479D-B72B-67CA4BC36AB2}" type="datetimeFigureOut">
              <a:rPr lang="cs-CZ" smtClean="0"/>
              <a:t>24.2.2015</a:t>
            </a:fld>
            <a:endParaRPr lang="cs-CZ"/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5" name="Zástupný symbol pro číslo snímku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97A371D-AC69-46F5-9968-82A8694496DF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Nadpis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27" name="Zástupný symbol pro obsah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5" name="Zástupný symbol pro datum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5EC7C-E25A-479D-B72B-67CA4BC36AB2}" type="datetimeFigureOut">
              <a:rPr lang="cs-CZ" smtClean="0"/>
              <a:t>24.2.2015</a:t>
            </a:fld>
            <a:endParaRPr lang="cs-CZ"/>
          </a:p>
        </p:txBody>
      </p:sp>
      <p:sp>
        <p:nvSpPr>
          <p:cNvPr id="19" name="Zástupný symbol pro zápatí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cs-CZ"/>
          </a:p>
        </p:txBody>
      </p:sp>
      <p:sp>
        <p:nvSpPr>
          <p:cNvPr id="16" name="Zástupný symbol pro číslo snímku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97A371D-AC69-46F5-9968-82A8694496DF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římá spojnice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Zástupný symbol pro text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19" name="Zástupný symbol pro datum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5EC7C-E25A-479D-B72B-67CA4BC36AB2}" type="datetimeFigureOut">
              <a:rPr lang="cs-CZ" smtClean="0"/>
              <a:t>24.2.2015</a:t>
            </a:fld>
            <a:endParaRPr lang="cs-CZ"/>
          </a:p>
        </p:txBody>
      </p:sp>
      <p:sp>
        <p:nvSpPr>
          <p:cNvPr id="11" name="Zástupný symbol pro zápatí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6" name="Zástupný symbol pro číslo snímku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A371D-AC69-46F5-9968-82A8694496DF}" type="slidenum">
              <a:rPr lang="cs-CZ" smtClean="0"/>
              <a:t>‹#›</a:t>
            </a:fld>
            <a:endParaRPr lang="cs-CZ"/>
          </a:p>
        </p:txBody>
      </p:sp>
      <p:sp>
        <p:nvSpPr>
          <p:cNvPr id="8" name="Nadpis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Nadpis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14" name="Zástupný symbol pro obsah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3" name="Zástupný symbol pro obsah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1" name="Zástupný symbol pro datum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5EC7C-E25A-479D-B72B-67CA4BC36AB2}" type="datetimeFigureOut">
              <a:rPr lang="cs-CZ" smtClean="0"/>
              <a:t>24.2.2015</a:t>
            </a:fld>
            <a:endParaRPr lang="cs-CZ"/>
          </a:p>
        </p:txBody>
      </p:sp>
      <p:sp>
        <p:nvSpPr>
          <p:cNvPr id="10" name="Zástupný symbol pro zápatí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1" name="Zástupný symbol pro číslo snímk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A371D-AC69-46F5-9968-82A8694496DF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Nadpis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25" name="Zástupný symbol pro text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8" name="Zástupný symbol pro obsah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0" name="Zástupný symbol pro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5EC7C-E25A-479D-B72B-67CA4BC36AB2}" type="datetimeFigureOut">
              <a:rPr lang="cs-CZ" smtClean="0"/>
              <a:t>24.2.2015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C97A371D-AC69-46F5-9968-82A8694496DF}" type="slidenum">
              <a:rPr lang="cs-CZ" smtClean="0"/>
              <a:t>‹#›</a:t>
            </a:fld>
            <a:endParaRPr lang="cs-CZ"/>
          </a:p>
        </p:txBody>
      </p:sp>
      <p:sp>
        <p:nvSpPr>
          <p:cNvPr id="11" name="Přímá spojnice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Nadpis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12" name="Zástupný symbol pro datum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5EC7C-E25A-479D-B72B-67CA4BC36AB2}" type="datetimeFigureOut">
              <a:rPr lang="cs-CZ" smtClean="0"/>
              <a:t>24.2.2015</a:t>
            </a:fld>
            <a:endParaRPr lang="cs-CZ"/>
          </a:p>
        </p:txBody>
      </p:sp>
      <p:sp>
        <p:nvSpPr>
          <p:cNvPr id="21" name="Zástupný symbol pro zápatí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A371D-AC69-46F5-9968-82A8694496DF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5EC7C-E25A-479D-B72B-67CA4BC36AB2}" type="datetimeFigureOut">
              <a:rPr lang="cs-CZ" smtClean="0"/>
              <a:t>24.2.2015</a:t>
            </a:fld>
            <a:endParaRPr lang="cs-CZ"/>
          </a:p>
        </p:txBody>
      </p:sp>
      <p:sp>
        <p:nvSpPr>
          <p:cNvPr id="24" name="Zástupný symbol pro zápatí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A371D-AC69-46F5-9968-82A8694496DF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římá spojnice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Nadpis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26" name="Zástupný symbol pro text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14" name="Zástupný symbol pro obsah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5" name="Zástupný symbol pro datum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5EC7C-E25A-479D-B72B-67CA4BC36AB2}" type="datetimeFigureOut">
              <a:rPr lang="cs-CZ" smtClean="0"/>
              <a:t>24.2.2015</a:t>
            </a:fld>
            <a:endParaRPr lang="cs-CZ"/>
          </a:p>
        </p:txBody>
      </p:sp>
      <p:sp>
        <p:nvSpPr>
          <p:cNvPr id="29" name="Zástupný symbol pro zápatí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A371D-AC69-46F5-9968-82A8694496DF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obrázek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cs-CZ" smtClean="0"/>
              <a:t>Kliknutím na ikonu přidáte obrázek.</a:t>
            </a:r>
            <a:endParaRPr kumimoji="0" lang="en-US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5EC7C-E25A-479D-B72B-67CA4BC36AB2}" type="datetimeFigureOut">
              <a:rPr lang="cs-CZ" smtClean="0"/>
              <a:t>24.2.2015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1" name="Zástupný symbol pro číslo snímk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A371D-AC69-46F5-9968-82A8694496DF}" type="slidenum">
              <a:rPr lang="cs-CZ" smtClean="0"/>
              <a:t>‹#›</a:t>
            </a:fld>
            <a:endParaRPr lang="cs-CZ"/>
          </a:p>
        </p:txBody>
      </p:sp>
      <p:sp>
        <p:nvSpPr>
          <p:cNvPr id="17" name="Nadpis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26" name="Zástupný symbol pro text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5EC7C-E25A-479D-B72B-67CA4BC36AB2}" type="datetimeFigureOut">
              <a:rPr lang="cs-CZ" smtClean="0"/>
              <a:t>24.2.2015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A371D-AC69-46F5-9968-82A8694496DF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5EC7C-E25A-479D-B72B-67CA4BC36AB2}" type="datetimeFigureOut">
              <a:rPr lang="cs-CZ" smtClean="0"/>
              <a:t>24.2.2015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A371D-AC69-46F5-9968-82A8694496DF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římá spojnice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Zástupný symbol pro text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1" name="Zástupný symbol pro datum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A75EC7C-E25A-479D-B72B-67CA4BC36AB2}" type="datetimeFigureOut">
              <a:rPr lang="cs-CZ" smtClean="0"/>
              <a:t>24.2.2015</a:t>
            </a:fld>
            <a:endParaRPr lang="cs-CZ"/>
          </a:p>
        </p:txBody>
      </p:sp>
      <p:sp>
        <p:nvSpPr>
          <p:cNvPr id="28" name="Zástupný symbol pro zápatí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97A371D-AC69-46F5-9968-82A8694496DF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Zástupný symbol pro nadpis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9" name="Přímá spojnice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Přímá spojnice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centrum.cz/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apsscr.cz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3568" y="980728"/>
            <a:ext cx="7772400" cy="1470025"/>
          </a:xfrm>
        </p:spPr>
        <p:txBody>
          <a:bodyPr/>
          <a:lstStyle/>
          <a:p>
            <a:r>
              <a:rPr lang="cs-CZ" dirty="0" smtClean="0"/>
              <a:t>Příspěvek na péči z pohledu poskytovatele sociální služby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467544" y="5157192"/>
            <a:ext cx="8458200" cy="1296144"/>
          </a:xfrm>
        </p:spPr>
        <p:txBody>
          <a:bodyPr>
            <a:noAutofit/>
          </a:bodyPr>
          <a:lstStyle/>
          <a:p>
            <a:r>
              <a:rPr lang="cs-CZ" dirty="0" smtClean="0"/>
              <a:t>Ing. Renata </a:t>
            </a:r>
            <a:r>
              <a:rPr lang="cs-CZ" dirty="0" err="1" smtClean="0"/>
              <a:t>Kainráthová</a:t>
            </a:r>
            <a:endParaRPr lang="cs-CZ" dirty="0" smtClean="0"/>
          </a:p>
          <a:p>
            <a:r>
              <a:rPr lang="cs-CZ" dirty="0" smtClean="0"/>
              <a:t>Vedoucí pečovatelské služby a denního stacionáře G-centrum Tábor</a:t>
            </a:r>
          </a:p>
          <a:p>
            <a:r>
              <a:rPr lang="cs-CZ" dirty="0" smtClean="0"/>
              <a:t>Viceprezidentka APSS ČR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40655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Asociace poskytovatelů sociálních služeb ČR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954 poskytovatelů</a:t>
            </a:r>
          </a:p>
          <a:p>
            <a:r>
              <a:rPr lang="cs-CZ" dirty="0" smtClean="0"/>
              <a:t>2318 registrovaných služeb</a:t>
            </a:r>
          </a:p>
          <a:p>
            <a:endParaRPr lang="cs-CZ" dirty="0"/>
          </a:p>
          <a:p>
            <a:pPr marL="0" indent="0">
              <a:buNone/>
            </a:pPr>
            <a:r>
              <a:rPr lang="cs-CZ" dirty="0" smtClean="0"/>
              <a:t>Terénní sekce</a:t>
            </a:r>
          </a:p>
          <a:p>
            <a:r>
              <a:rPr lang="cs-CZ" dirty="0" smtClean="0"/>
              <a:t>285 poskytovatelů </a:t>
            </a:r>
            <a:endParaRPr lang="cs-CZ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842046"/>
            <a:ext cx="3162499" cy="3162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9854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Přechod agendy </a:t>
            </a:r>
            <a:r>
              <a:rPr lang="cs-CZ" dirty="0" err="1" smtClean="0"/>
              <a:t>PnP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2852936"/>
            <a:ext cx="8229600" cy="3661867"/>
          </a:xfrm>
        </p:spPr>
        <p:txBody>
          <a:bodyPr/>
          <a:lstStyle/>
          <a:p>
            <a:r>
              <a:rPr lang="cs-CZ" dirty="0" smtClean="0"/>
              <a:t>Přesun z OSV na Úřady práce – ztráta kontinuity informací </a:t>
            </a:r>
          </a:p>
          <a:p>
            <a:r>
              <a:rPr lang="cs-CZ" dirty="0" smtClean="0"/>
              <a:t>Nárůst agendy na úkor důkladného sociálního šetření a následné </a:t>
            </a:r>
            <a:r>
              <a:rPr lang="cs-CZ" dirty="0" smtClean="0"/>
              <a:t>kontroly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12064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Povinnosti příjemce příspěvku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04800" y="2924944"/>
            <a:ext cx="8686800" cy="3155181"/>
          </a:xfrm>
        </p:spPr>
        <p:txBody>
          <a:bodyPr/>
          <a:lstStyle/>
          <a:p>
            <a:r>
              <a:rPr lang="cs-CZ" dirty="0" smtClean="0"/>
              <a:t>Ohlašování hospitalizace</a:t>
            </a:r>
          </a:p>
          <a:p>
            <a:r>
              <a:rPr lang="cs-CZ" dirty="0" smtClean="0"/>
              <a:t>Ohlašování změny poskytovatele péče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053427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Proces přiznání příspěvku na péči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04800" y="2564904"/>
            <a:ext cx="8686800" cy="3515221"/>
          </a:xfrm>
        </p:spPr>
        <p:txBody>
          <a:bodyPr/>
          <a:lstStyle/>
          <a:p>
            <a:pPr marL="0" indent="0">
              <a:buNone/>
            </a:pPr>
            <a:r>
              <a:rPr lang="cs-CZ" dirty="0" smtClean="0"/>
              <a:t>Nejednotná kritéria posuzování ztráty soběstačnosti</a:t>
            </a:r>
          </a:p>
          <a:p>
            <a:pPr marL="0" indent="0">
              <a:buNone/>
            </a:pPr>
            <a:r>
              <a:rPr lang="cs-CZ" dirty="0" smtClean="0"/>
              <a:t>Neobjektivní hodnocení</a:t>
            </a:r>
          </a:p>
          <a:p>
            <a:pPr marL="0" indent="0">
              <a:buNone/>
            </a:pPr>
            <a:r>
              <a:rPr lang="cs-CZ" dirty="0" smtClean="0"/>
              <a:t>Nedostatečná odbornost pracovníků ÚP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20458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Poskytovatelé pomoci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065315"/>
          </a:xfrm>
        </p:spPr>
        <p:txBody>
          <a:bodyPr/>
          <a:lstStyle/>
          <a:p>
            <a:r>
              <a:rPr lang="cs-CZ" dirty="0" smtClean="0"/>
              <a:t>Registrovaná sociální služba </a:t>
            </a:r>
          </a:p>
          <a:p>
            <a:r>
              <a:rPr lang="cs-CZ" dirty="0" smtClean="0"/>
              <a:t>Osoby blízké</a:t>
            </a:r>
          </a:p>
          <a:p>
            <a:r>
              <a:rPr lang="cs-CZ" dirty="0" smtClean="0"/>
              <a:t>Asistent sociální péče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02347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04800" y="2348880"/>
            <a:ext cx="8686800" cy="3731245"/>
          </a:xfrm>
        </p:spPr>
        <p:txBody>
          <a:bodyPr/>
          <a:lstStyle/>
          <a:p>
            <a:r>
              <a:rPr lang="cs-CZ" dirty="0" smtClean="0"/>
              <a:t>Systém </a:t>
            </a:r>
            <a:r>
              <a:rPr lang="cs-CZ" dirty="0" err="1" smtClean="0"/>
              <a:t>PnP</a:t>
            </a:r>
            <a:r>
              <a:rPr lang="cs-CZ" dirty="0" smtClean="0"/>
              <a:t> – brzda rozvoje terénních sociálních služeb</a:t>
            </a:r>
          </a:p>
          <a:p>
            <a:r>
              <a:rPr lang="cs-CZ" dirty="0" smtClean="0"/>
              <a:t>Morální aspekt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71933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smtClean="0"/>
              <a:t>Děkuji za pozornost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196752"/>
            <a:ext cx="3861667" cy="5148890"/>
          </a:xfrm>
        </p:spPr>
      </p:pic>
      <p:sp>
        <p:nvSpPr>
          <p:cNvPr id="5" name="TextovéPole 4"/>
          <p:cNvSpPr txBox="1"/>
          <p:nvPr/>
        </p:nvSpPr>
        <p:spPr>
          <a:xfrm>
            <a:off x="4932040" y="2492896"/>
            <a:ext cx="346853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 smtClean="0">
                <a:hlinkClick r:id="rId3"/>
              </a:rPr>
              <a:t>www.gcentrum.cz</a:t>
            </a:r>
            <a:endParaRPr lang="cs-CZ" sz="4000" dirty="0" smtClean="0"/>
          </a:p>
          <a:p>
            <a:r>
              <a:rPr lang="cs-CZ" sz="2800" dirty="0" smtClean="0">
                <a:hlinkClick r:id="rId4"/>
              </a:rPr>
              <a:t>www.apsscr.cz</a:t>
            </a:r>
            <a:endParaRPr lang="cs-CZ" sz="2800" dirty="0" smtClean="0"/>
          </a:p>
          <a:p>
            <a:r>
              <a:rPr lang="cs-CZ" sz="2800" dirty="0" smtClean="0"/>
              <a:t>pstabor@centrum.cz</a:t>
            </a: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2136003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sta">
  <a:themeElements>
    <a:clrScheme name="Cesta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Cesta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esta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67</TotalTime>
  <Words>111</Words>
  <Application>Microsoft Office PowerPoint</Application>
  <PresentationFormat>Předvádění na obrazovce (4:3)</PresentationFormat>
  <Paragraphs>30</Paragraphs>
  <Slides>8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8</vt:i4>
      </vt:variant>
    </vt:vector>
  </HeadingPairs>
  <TitlesOfParts>
    <vt:vector size="9" baseType="lpstr">
      <vt:lpstr>Cesta</vt:lpstr>
      <vt:lpstr>Příspěvek na péči z pohledu poskytovatele sociální služby</vt:lpstr>
      <vt:lpstr>Asociace poskytovatelů sociálních služeb ČR</vt:lpstr>
      <vt:lpstr>Přechod agendy PnP</vt:lpstr>
      <vt:lpstr>Povinnosti příjemce příspěvku</vt:lpstr>
      <vt:lpstr>Proces přiznání příspěvku na péči</vt:lpstr>
      <vt:lpstr>Poskytovatelé pomoci</vt:lpstr>
      <vt:lpstr>Prezentace aplikace PowerPoint</vt:lpstr>
      <vt:lpstr>Děkuji za pozornost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Příspěvek na péči z pohledu poskytovatele sociální služby</dc:title>
  <dc:creator>Renata</dc:creator>
  <cp:lastModifiedBy>Renata</cp:lastModifiedBy>
  <cp:revision>7</cp:revision>
  <dcterms:created xsi:type="dcterms:W3CDTF">2015-02-24T19:40:09Z</dcterms:created>
  <dcterms:modified xsi:type="dcterms:W3CDTF">2015-02-24T20:47:16Z</dcterms:modified>
</cp:coreProperties>
</file>