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RODIČE ZA INKLUZI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Platforma rodičů dětí se speciálními (vzdělávacími) potřebami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83591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4400" dirty="0" smtClean="0"/>
              <a:t>VIZE </a:t>
            </a:r>
            <a:br>
              <a:rPr lang="cs-CZ" sz="4400" dirty="0" smtClean="0"/>
            </a:br>
            <a:r>
              <a:rPr lang="cs-CZ" sz="4400" dirty="0" smtClean="0"/>
              <a:t>			sen, za kterým jdeme</a:t>
            </a:r>
            <a:endParaRPr lang="cs-CZ" sz="4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2596444"/>
            <a:ext cx="8915400" cy="2810933"/>
          </a:xfrm>
        </p:spPr>
        <p:txBody>
          <a:bodyPr>
            <a:normAutofit/>
          </a:bodyPr>
          <a:lstStyle/>
          <a:p>
            <a:r>
              <a:rPr lang="cs-CZ" sz="2800" dirty="0" smtClean="0"/>
              <a:t>INKLUZE JE NORMÁLNÍ A PROSPĚŠNÁ VŠEM.</a:t>
            </a:r>
          </a:p>
          <a:p>
            <a:r>
              <a:rPr lang="cs-CZ" sz="2800" dirty="0" smtClean="0"/>
              <a:t>MOŽNOST SPOLEČNÉHO KVALITNÍHO VZDĚLÁVÁNÍ VŠECH DĚTÍ NA KAŽDÉ ŠKOLE.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235288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POSLÁNÍ</a:t>
            </a:r>
            <a:br>
              <a:rPr lang="cs-CZ" dirty="0" smtClean="0"/>
            </a:br>
            <a:r>
              <a:rPr lang="cs-CZ" dirty="0" smtClean="0"/>
              <a:t>					v čem spočívá naše mise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2393244"/>
            <a:ext cx="8915400" cy="3777622"/>
          </a:xfrm>
        </p:spPr>
        <p:txBody>
          <a:bodyPr>
            <a:normAutofit/>
          </a:bodyPr>
          <a:lstStyle/>
          <a:p>
            <a:r>
              <a:rPr lang="cs-CZ" sz="2000" dirty="0" smtClean="0"/>
              <a:t>SPOLEČNÉ ÚSIÍ O ROVNOST ŠANCÍ PRO VŠECHNY</a:t>
            </a:r>
          </a:p>
          <a:p>
            <a:r>
              <a:rPr lang="cs-CZ" sz="2000" dirty="0" smtClean="0"/>
              <a:t>OSVĚTA VEDOUCÍ K PROMĚNĚ ŠKOLY</a:t>
            </a:r>
          </a:p>
          <a:p>
            <a:r>
              <a:rPr lang="cs-CZ" sz="2000" dirty="0" smtClean="0"/>
              <a:t>SDÍLENÉ INFORMACE A ZKUŠENOSTI, ARGUMENTACE (DATA)</a:t>
            </a:r>
          </a:p>
          <a:p>
            <a:r>
              <a:rPr lang="cs-CZ" sz="2000" dirty="0" smtClean="0"/>
              <a:t>SPOLEČNÁ ADVOKACIE</a:t>
            </a:r>
          </a:p>
          <a:p>
            <a:r>
              <a:rPr lang="cs-CZ" sz="2000" dirty="0" smtClean="0"/>
              <a:t>RODIČE JAKO PARTNEŘI A HYBATELÉ ZMĚN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940153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HODNOTY/PRINCIPY</a:t>
            </a:r>
            <a:br>
              <a:rPr lang="cs-CZ" dirty="0" smtClean="0"/>
            </a:br>
            <a:r>
              <a:rPr lang="cs-CZ" dirty="0" smtClean="0"/>
              <a:t>										kterými se řídíme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2540000"/>
            <a:ext cx="8915400" cy="3777622"/>
          </a:xfrm>
        </p:spPr>
        <p:txBody>
          <a:bodyPr>
            <a:normAutofit/>
          </a:bodyPr>
          <a:lstStyle/>
          <a:p>
            <a:r>
              <a:rPr lang="cs-CZ" sz="2000" dirty="0" smtClean="0"/>
              <a:t>DOBRÝ PLÁN A STRATEGIE (KDO, CO, JAK, KDY)</a:t>
            </a:r>
          </a:p>
          <a:p>
            <a:r>
              <a:rPr lang="cs-CZ" sz="2000" dirty="0" smtClean="0"/>
              <a:t>DOBRÝ KONTAKT (SETKÁVÁNÍ, KOMUNIKACE – PROCESY, ZÁPISY PŘÍSTUPNÉ VŠEM)</a:t>
            </a:r>
          </a:p>
          <a:p>
            <a:r>
              <a:rPr lang="cs-CZ" sz="2000" dirty="0" smtClean="0"/>
              <a:t>STRUKTURA – OSOBNÍ ODPOVĚDNOST ČLENŮ, ROZDĚLENÍ ÚKOLŮ</a:t>
            </a:r>
          </a:p>
          <a:p>
            <a:r>
              <a:rPr lang="cs-CZ" sz="2000" dirty="0" smtClean="0"/>
              <a:t>ROZŠIŘOVÁNÍ SÍTĚ – SYNERGIE S  DALŠÍMI PARTNERY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027440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HLAVNÍ CÍL NAŠÍ ČINNOSTI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92925" y="2336800"/>
            <a:ext cx="8915400" cy="3777622"/>
          </a:xfrm>
        </p:spPr>
        <p:txBody>
          <a:bodyPr/>
          <a:lstStyle/>
          <a:p>
            <a:r>
              <a:rPr lang="cs-CZ" sz="2000" dirty="0" smtClean="0"/>
              <a:t>NAPLŇOVÁNÍ ZÁKONŮ V PRAXI</a:t>
            </a:r>
          </a:p>
          <a:p>
            <a:r>
              <a:rPr lang="cs-CZ" sz="2000" dirty="0" smtClean="0"/>
              <a:t>NASTAVIT INKLUZÍVNÍ PROSTŘEDÍ V KAŽDÉ ŠKOLE</a:t>
            </a:r>
          </a:p>
          <a:p>
            <a:r>
              <a:rPr lang="cs-CZ" sz="2000" dirty="0" smtClean="0"/>
              <a:t>SDÍLET INFORMACE A SÍLY, ABY VŠECHNY DĚTI MOHLY ŽÍT KVALITNĚ A NAPLNO</a:t>
            </a:r>
          </a:p>
          <a:p>
            <a:r>
              <a:rPr lang="cs-CZ" sz="2000" dirty="0" smtClean="0"/>
              <a:t>FÉROVÝ PŘÍSTUP KE SLUŽBÁM: ŠKOLA, DRUŽINA, JÍDELNA, KROUŽKY APOD.</a:t>
            </a:r>
          </a:p>
          <a:p>
            <a:r>
              <a:rPr lang="cs-CZ" sz="2000" dirty="0" smtClean="0"/>
              <a:t>LÉPE VYUŽÍT PŘÍKLADY DOBRÉ PRAXE – FUNGUJÍCÍ MODELOVÉ ŠKOLY</a:t>
            </a:r>
          </a:p>
          <a:p>
            <a:pPr marL="0" indent="0">
              <a:buNone/>
            </a:pPr>
            <a:r>
              <a:rPr lang="cs-CZ" dirty="0" smtClean="0"/>
              <a:t>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2194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DÍLČÍ CÍLE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ZVIDITELNIT SE</a:t>
            </a:r>
          </a:p>
          <a:p>
            <a:r>
              <a:rPr lang="cs-CZ" dirty="0" smtClean="0"/>
              <a:t>OVLIVNIT NÁZORY RODIČOVSKÉ VEŘEJNOSTI PROSTŘEDNICTVÍM KAMPANÍ</a:t>
            </a:r>
          </a:p>
          <a:p>
            <a:r>
              <a:rPr lang="cs-CZ" dirty="0" smtClean="0"/>
              <a:t>VYSVĚTLIT RODIČŮM PROČ JE INKLUZÍVNÍ PROSTŘEDÍ PROSPĚŠNÉ</a:t>
            </a:r>
          </a:p>
          <a:p>
            <a:r>
              <a:rPr lang="cs-CZ" dirty="0" smtClean="0"/>
              <a:t>LOBOVAT ZA ZMĚNY VE FINANCOVÁNÍ PODPORY ŽÁKŮ</a:t>
            </a:r>
          </a:p>
          <a:p>
            <a:r>
              <a:rPr lang="cs-CZ" dirty="0" smtClean="0"/>
              <a:t>ŠKOLNÍ PSYCHOLOG K DISPOZICI KAŽDÉ ŠKOLE</a:t>
            </a:r>
          </a:p>
          <a:p>
            <a:r>
              <a:rPr lang="cs-CZ" dirty="0" smtClean="0"/>
              <a:t>KOORDINÁTOR PODPORY V MÍSTNÍ KOMUNITĚ </a:t>
            </a:r>
          </a:p>
          <a:p>
            <a:r>
              <a:rPr lang="cs-CZ" dirty="0" smtClean="0"/>
              <a:t>VĚDĚT KDO JE ZA CO ODPOVĚDNÝ A JAK POZNÁM KVALITU</a:t>
            </a:r>
          </a:p>
          <a:p>
            <a:r>
              <a:rPr lang="cs-CZ" dirty="0" smtClean="0"/>
              <a:t>INICIOVAT VZNIK HOT-LINE PRO ŘEDITELE – MOŽNOST PRUŽNÉ KONZULTACE</a:t>
            </a:r>
          </a:p>
          <a:p>
            <a:r>
              <a:rPr lang="cs-CZ" dirty="0" smtClean="0"/>
              <a:t>PTÁT SE CO UDĚLÁTE PRO TO ABY DÍTĚ SE SVP MOHLO VE VAŠÍ ŠKOLE PROSPEROVAT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4223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JAK BUDEME FUNGOVAT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JAKO SAMOSTATNÁ SEKCE ČOSIV (ČESKÉ ODBORNÉ SPOLEČNOSTI PRO INKLUZÍVNÍ VZDĚLÁVÁNÍ)</a:t>
            </a:r>
          </a:p>
          <a:p>
            <a:r>
              <a:rPr lang="cs-CZ" dirty="0" smtClean="0"/>
              <a:t>BUDEME VYSTUPOVAT POD SAMOSTATNÝM NÁZVEM/HLAVIČKOU, ALE PRO FUNDRAISING ČI JINÉ PŘÍPADY VYUŽIJEME PRÁVNÍ SUBJEKTIVITY ČOSIV</a:t>
            </a:r>
          </a:p>
          <a:p>
            <a:r>
              <a:rPr lang="cs-CZ" dirty="0" smtClean="0"/>
              <a:t>NÁŠ NÁZEV???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88511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KOHO JEŠTĚ MŮŽEME PŘIZVAT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META – RODIČE ŽÁKŮ S ODLIŠNÝM MATEŘSKÝM JAZYKEM</a:t>
            </a:r>
          </a:p>
          <a:p>
            <a:r>
              <a:rPr lang="cs-CZ" dirty="0" smtClean="0"/>
              <a:t>NRZP</a:t>
            </a:r>
          </a:p>
          <a:p>
            <a:r>
              <a:rPr lang="cs-CZ" dirty="0" smtClean="0"/>
              <a:t>SPOL.PRP – DĚTI SE ZRAKOVÝM HANDICAPEM</a:t>
            </a:r>
          </a:p>
          <a:p>
            <a:r>
              <a:rPr lang="cs-CZ" dirty="0" smtClean="0"/>
              <a:t>SPOL. S INKLUZÍVNÍMI ŠKOLAMI – POSLAT DO SEKCE ŠKOL VZÁJEMNÝ KONTAKT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76561654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</TotalTime>
  <Words>287</Words>
  <Application>Microsoft Office PowerPoint</Application>
  <PresentationFormat>Širokoúhlá obrazovka</PresentationFormat>
  <Paragraphs>42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Stébla</vt:lpstr>
      <vt:lpstr>RODIČE ZA INKLUZI</vt:lpstr>
      <vt:lpstr>VIZE     sen, za kterým jdeme</vt:lpstr>
      <vt:lpstr>POSLÁNÍ      v čem spočívá naše mise</vt:lpstr>
      <vt:lpstr>HODNOTY/PRINCIPY           kterými se řídíme</vt:lpstr>
      <vt:lpstr>HLAVNÍ CÍL NAŠÍ ČINNOSTI</vt:lpstr>
      <vt:lpstr>DÍLČÍ CÍLE </vt:lpstr>
      <vt:lpstr>JAK BUDEME FUNGOVAT</vt:lpstr>
      <vt:lpstr>KOHO JEŠTĚ MŮŽEME PŘIZVAT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RODIČE ZA INKLUZI</dc:title>
  <dc:creator>Karin Marques</dc:creator>
  <cp:lastModifiedBy>Karin Marques</cp:lastModifiedBy>
  <cp:revision>4</cp:revision>
  <dcterms:created xsi:type="dcterms:W3CDTF">2014-06-20T12:46:39Z</dcterms:created>
  <dcterms:modified xsi:type="dcterms:W3CDTF">2014-06-20T13:18:39Z</dcterms:modified>
</cp:coreProperties>
</file>